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7" d="100"/>
          <a:sy n="37" d="100"/>
        </p:scale>
        <p:origin x="48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4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8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15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2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5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6/15/2025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49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6/15/2025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6/15/2025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7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6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223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431144-9E75-61D5-F708-4D07FE604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6602" y="2874732"/>
            <a:ext cx="5825448" cy="3871143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Мой сад</a:t>
            </a:r>
          </a:p>
        </p:txBody>
      </p:sp>
      <p:pic>
        <p:nvPicPr>
          <p:cNvPr id="4" name="Picture 3" descr="Strawberries on the ground">
            <a:extLst>
              <a:ext uri="{FF2B5EF4-FFF2-40B4-BE49-F238E27FC236}">
                <a16:creationId xmlns:a16="http://schemas.microsoft.com/office/drawing/2014/main" id="{DFDD339F-43B9-3DB2-243D-6050B823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76" r="28157" b="-1"/>
          <a:stretch>
            <a:fillRect/>
          </a:stretch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19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C9703-97A1-4588-3DD7-AC4ADDD1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5E0AE9-96CA-8A15-C9E9-DE7827F08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E17155-4F17-B3C2-563F-59636F6D7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192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09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62B44E-58AF-85E8-9296-9C31E9AE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" r="10814"/>
          <a:stretch>
            <a:fillRect/>
          </a:stretch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3">
            <a:extLst>
              <a:ext uri="{FF2B5EF4-FFF2-40B4-BE49-F238E27FC236}">
                <a16:creationId xmlns:a16="http://schemas.microsoft.com/office/drawing/2014/main" id="{D0B76AEA-F4EF-EAD1-04BD-315F27B3D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2509" y="3359338"/>
            <a:ext cx="2843711" cy="2862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 можете нарисовать рисунок своего сада.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95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847F72-BB27-0998-4ECD-65CDC66E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7" r="16049" b="-1"/>
          <a:stretch>
            <a:fillRect/>
          </a:stretch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cxnSp>
        <p:nvCxnSpPr>
          <p:cNvPr id="22" name="Straight Connector 17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CA20C9-D025-98E7-35AF-04937F43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2509" y="3359338"/>
            <a:ext cx="2843711" cy="2862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Можете создать макет из любого материала!</a:t>
            </a:r>
          </a:p>
        </p:txBody>
      </p:sp>
    </p:spTree>
    <p:extLst>
      <p:ext uri="{BB962C8B-B14F-4D97-AF65-F5344CB8AC3E}">
        <p14:creationId xmlns:p14="http://schemas.microsoft.com/office/powerpoint/2010/main" val="201110211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16</Words>
  <Application>Microsoft Office PowerPoint</Application>
  <PresentationFormat>Широкоэкранный</PresentationFormat>
  <Paragraphs>3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9" baseType="lpstr">
      <vt:lpstr>Arial</vt:lpstr>
      <vt:lpstr>Calisto MT</vt:lpstr>
      <vt:lpstr>Times New Roman</vt:lpstr>
      <vt:lpstr>Univers Condensed</vt:lpstr>
      <vt:lpstr>ChronicleVTI</vt:lpstr>
      <vt:lpstr>Мой сад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Мой сад</dc:title>
  <dc:creator>Дарья</dc:creator>
  <cp:lastModifiedBy>Дарья</cp:lastModifiedBy>
  <cp:revision>1</cp:revision>
  <dcterms:created xsi:type="dcterms:W3CDTF">2025-06-14T20:47:56Z</dcterms:created>
  <dcterms:modified xsi:type="dcterms:W3CDTF">2025-06-14T20:53:41Z</dcterms:modified>
</cp:coreProperties>
</file>